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6" r:id="rId1"/>
  </p:sldMasterIdLst>
  <p:sldIdLst>
    <p:sldId id="256" r:id="rId2"/>
    <p:sldId id="271" r:id="rId3"/>
    <p:sldId id="273" r:id="rId4"/>
    <p:sldId id="275" r:id="rId5"/>
    <p:sldId id="274" r:id="rId6"/>
    <p:sldId id="363" r:id="rId7"/>
    <p:sldId id="367" r:id="rId8"/>
    <p:sldId id="300" r:id="rId9"/>
    <p:sldId id="297" r:id="rId10"/>
    <p:sldId id="37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47AA1C-2380-4462-9826-CD173AFCEB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99ECC4-4977-4D08-84F7-34C67E92BA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1135D8-997F-4589-B560-49DBC1337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BC322-2B6A-40F3-AA46-B6B1FC28A0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53FF7-73C8-4DD7-8CF0-BDA13595483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D8142-3995-43FB-BFA0-47179556B2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EDC28-E810-4E46-994C-49538D229F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99B68-67D9-42E4-8734-1F0C740F80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1E12CB-9507-4D26-9D79-C76273B582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6EEA9-2801-4882-A22B-1426D14122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0991A-23D9-4523-9B18-67E9D27535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ACBEFFA-8FBD-402B-94B0-FD5E76D612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5118" y="1167135"/>
            <a:ext cx="184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3200" dirty="0" smtClean="0"/>
          </a:p>
          <a:p>
            <a:pPr algn="ctr"/>
            <a:endParaRPr lang="ru-RU" sz="3200" dirty="0" smtClean="0"/>
          </a:p>
        </p:txBody>
      </p:sp>
      <p:pic>
        <p:nvPicPr>
          <p:cNvPr id="5" name="Рисунок 4" descr="Вольфганг Амадей Моцарт. 1756-1791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04664"/>
            <a:ext cx="7992888" cy="5251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ольфганг Амадей Моцарт, 1756–1791) — австрийский композитор. Обладал феноменальным музыкальным слухом и памятью. Выступал как клавесинист, скрипач, органист, дирижёр, блестяще импровизировал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76672"/>
            <a:ext cx="7776864" cy="517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94360" marR="594360" algn="ctr">
              <a:lnSpc>
                <a:spcPct val="115000"/>
              </a:lnSpc>
              <a:spcBef>
                <a:spcPts val="1000"/>
              </a:spcBef>
              <a:spcAft>
                <a:spcPts val="1400"/>
              </a:spcAft>
            </a:pPr>
            <a:r>
              <a:rPr lang="ru-RU" sz="8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8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5" name="Рисунок 4" descr="Детство в Москве. Александр Сергеевич Пушкин родился 6 июня (26 мая по старому стилю) 1799 году в Москве. Отец его, Сергей Львович (1771 -1848 ), происходил из помещичьей, когда-то богатой семьи. От имений предков (в Нижегородской губернии) до него дошло немного; но и дошедшее он проматывал; служил он в Московском комиссариате, но службой не был озабочен. Среди его знакомых было много писателей, абрат его Василий Львович приобрел известность как поэт."/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201340"/>
            <a:ext cx="5940425" cy="4455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Занятия музыкой начал под руководством отца — Л. Моцарта. Первые сочинения появились в 1761. С 6-летнего возраста с триумфом гастролировал в Германии, Австрии, Франции, Великобритании, Швейцарии, Италии. В 1765 в Лондоне исполнены его 1-е симфонии. В 1770 Моцарт некоторое время брал уроки у Дж. Б. Мартини и был избран членом Филармонии, академии в Болонье. В 1769–81 (с перерывами) состоял на придврной службе у архиепископа в Зальцбурге как концертмейстер, с 1779 как органист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548680"/>
            <a:ext cx="7704856" cy="5090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23737750"/>
              </p:ext>
            </p:extLst>
          </p:nvPr>
        </p:nvGraphicFramePr>
        <p:xfrm>
          <a:off x="1331640" y="1268756"/>
          <a:ext cx="6984776" cy="453860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94809"/>
                <a:gridCol w="5389967"/>
              </a:tblGrid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24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93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6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80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66" marR="30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Знаменитые произведения. В 1781 переехал в Вену, где создал оперы «Похищение из сераля», «Свадьба Фигаро»; выступал в концертах («академиях»). В 1787 в Праге Моцарт закончил оперу «Дон Жуан», тогда же получил назначение на должность «императорского и королевского камерного музыканта» при дворе Иосифа II.А позже создал оперу «Волшебная флейта»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548680"/>
            <a:ext cx="7848872" cy="51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94360" marR="594360">
              <a:lnSpc>
                <a:spcPct val="115000"/>
              </a:lnSpc>
              <a:spcBef>
                <a:spcPts val="1000"/>
              </a:spcBef>
              <a:spcAft>
                <a:spcPts val="1400"/>
              </a:spcAft>
            </a:pPr>
            <a:r>
              <a:rPr lang="ru-RU" sz="8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8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34458481"/>
              </p:ext>
            </p:extLst>
          </p:nvPr>
        </p:nvGraphicFramePr>
        <p:xfrm>
          <a:off x="1331640" y="1234249"/>
          <a:ext cx="6912768" cy="443374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78368"/>
                <a:gridCol w="5334400"/>
              </a:tblGrid>
              <a:tr h="483016">
                <a:tc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430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75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1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1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75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1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75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407" marR="474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 descr="Моцарт наряду с Й. Гайдном и Л. Бетховеном является представителем венской классической школы, одним из основоположников классического стиля в музыке, связанного с разработкой симфонизма как высшего типа музыкального мышления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2"/>
            <a:ext cx="7560840" cy="517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>
                <a:latin typeface="Arial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В центре художественного мира Моцарта — человеческая личность, которую он раскрывает как лирик и одновременно как драматург, стремясь к художественному воссозданию объективной сущности человеческого характера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76672"/>
            <a:ext cx="7776864" cy="517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1373014"/>
          </a:xfrm>
        </p:spPr>
        <p:txBody>
          <a:bodyPr/>
          <a:lstStyle/>
          <a:p>
            <a:pPr marL="594360" marR="594360" algn="ctr">
              <a:lnSpc>
                <a:spcPct val="115000"/>
              </a:lnSpc>
              <a:spcBef>
                <a:spcPts val="1000"/>
              </a:spcBef>
              <a:spcAft>
                <a:spcPts val="1400"/>
              </a:spcAft>
            </a:pP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000" b="1" i="1" dirty="0" smtClean="0">
                <a:solidFill>
                  <a:srgbClr val="4F81BD"/>
                </a:solidFill>
                <a:latin typeface="Calibri"/>
                <a:ea typeface="Calibri"/>
                <a:cs typeface="Times New Roman"/>
              </a:rPr>
            </a:br>
            <a:endParaRPr lang="ru-RU" sz="320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Рисунок 3" descr="В музыке Моцарта органично претворён художественный опыт разных эпох, национальных школ, традиций народного искусства. Большое воздействие оказали на Моцарта итальянские композиторы 18 в., представители мангеймской школы, а также старшие современники Й. Гайдн, К. В. Глюк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2"/>
            <a:ext cx="7704856" cy="5179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96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тиль Моцарта отличается интонационной выразительностью, пластической гибкостью, кантиленностью, богатством, изобретательностью мелодии, взаимопроникновением вокального и инструментального начал. Моцарт внёс огромный вклад в развитие сонатной формы и сонатно-симфонического цикла. Моцарту свойственно обострённое чувство тонально-гармонической семантики, выразительных возможностей гармонии (использоание минора, хроматизмов, прерванных оборотов и др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2"/>
            <a:ext cx="7632848" cy="5167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царт создал свыше 600 произведений различных жанров. Важнейшая сфера его творчества — музыкальный театр. Творчество Моцарта составило эпоху в развитии оперы. Моцарт освоил практически все современные ему оперные жанры. Для его зрелых опер характерны органичное единство драматической и музыкально-симфонической закономерностей, индивидуальность драматургических решений. Учитывая опыт Глюка, Моцартсоздал свой тип героической драмы в «Идоменее»; в «Свадьбе Фигаро» на базе оперы-буффа пришёл к реалистической музыкальной комедии характеров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04664"/>
            <a:ext cx="7920880" cy="5233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царту принадлежит большое число произведений других жанров, в т. ч. песен, арий, бытовой музыки для оркестра и ансамблей. Из поздних образцов наиболее известна «Маленькая ночная серенада» (1787). Хоровая музыка Моцарта включает мессы, литании, вечерни, оффертории, мотеты, кантаты, оратории и др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04664"/>
            <a:ext cx="7920880" cy="5251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51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734</TotalTime>
  <Words>0</Words>
  <Application>Microsoft Office PowerPoint</Application>
  <PresentationFormat>Экран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Горизонт</vt:lpstr>
      <vt:lpstr>Презентация PowerPoint</vt:lpstr>
      <vt:lpstr>Презентация PowerPoint</vt:lpstr>
      <vt:lpstr> </vt:lpstr>
      <vt:lpstr>Презентация PowerPoint</vt:lpstr>
      <vt:lpstr> </vt:lpstr>
      <vt:lpstr>Презентация PowerPoint</vt:lpstr>
      <vt:lpstr>                                               </vt:lpstr>
      <vt:lpstr>Презентация PowerPoint</vt:lpstr>
      <vt:lpstr>Презентация PowerPoint</vt:lpstr>
      <vt:lpstr>Презентация PowerPoint</vt:lpstr>
    </vt:vector>
  </TitlesOfParts>
  <Company>Бригада-Бумер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Дипломный проект</dc:title>
  <dc:creator>Евгений</dc:creator>
  <cp:lastModifiedBy>Юля</cp:lastModifiedBy>
  <cp:revision>212</cp:revision>
  <dcterms:created xsi:type="dcterms:W3CDTF">2008-04-17T10:27:28Z</dcterms:created>
  <dcterms:modified xsi:type="dcterms:W3CDTF">2012-10-24T16:24:05Z</dcterms:modified>
</cp:coreProperties>
</file>